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1" r:id="rId5"/>
    <p:sldId id="266" r:id="rId6"/>
    <p:sldId id="259" r:id="rId7"/>
    <p:sldId id="262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8B23C9-EC5F-404F-A561-1025F08042BB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8F5E35-70C1-4B1C-9E59-F2CA90C67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B57A-F9A3-46EA-B074-6196DFAAA3FE}" type="datetime1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6BD6C-3B98-48DE-96C8-7BEF1993C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A8690-36D7-4BCC-8F75-CDFBE85EEAFC}" type="datetime1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2B51-6A4A-46EC-BD6F-278D6F564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DBF-EE2D-499C-8CBB-4E6B868F929C}" type="datetime1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2A443-5841-45E1-ADFE-B82106E97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E93B-0E4D-480C-93DC-3ED0E421B383}" type="datetime1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1EA0-FB4D-48E1-91C5-AA087A1E5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2B290-F9D4-4DA2-AB06-903DAB7D56A1}" type="datetime1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75BA8-C56B-4449-89A7-56BD6CBFA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8BF4-70D4-45B6-93C4-A5925151F51A}" type="datetime1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60336-E6C7-4566-A020-EFC1FED7D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15B8-55FB-45A0-8FB6-534F0B061557}" type="datetime1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4857-612E-4A96-B293-1B75A4576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7D85-A9BB-463E-8350-951915C8E0E1}" type="datetime1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D563-782F-4FDF-8E4A-7B641C6D9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4EDB-9677-4391-9D6D-F168FF9A71E0}" type="datetime1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2CA5-2F55-4287-91EF-01ED3BC3E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F5A9-AB33-4307-B294-8D780E9AE3D2}" type="datetime1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63C51-9A23-4CFA-AD21-50C9EF063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D33A9-D6E7-4DD4-9809-3D7081FBEFBB}" type="datetime1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ED5D-F721-4F4E-8505-845E9B6F3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AAAAE-2477-4B68-A792-96E84077638F}" type="datetime1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A6591A-41ED-4DC3-82E2-6ED42ED6B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hyperlink" Target="https://&#1074;&#1077;&#1088;&#1085;&#1099;&#1081;&#1087;&#1091;&#1090;&#1100;-&#1089;&#1080;&#1073;&#1080;&#1088;&#1100;.&#1088;&#1092;/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s://vk.com/bolshie_chyvstva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" y="2519363"/>
            <a:ext cx="11948160" cy="1074737"/>
          </a:xfrm>
        </p:spPr>
        <p:txBody>
          <a:bodyPr/>
          <a:lstStyle/>
          <a:p>
            <a:pPr algn="l"/>
            <a:r>
              <a:rPr lang="ru-RU" sz="2100" b="1" dirty="0" smtClean="0"/>
              <a:t>Презентация конкурсной заявки:</a:t>
            </a:r>
          </a:p>
          <a:p>
            <a:pPr algn="l"/>
            <a:r>
              <a:rPr lang="ru-RU" sz="4000" b="1" dirty="0" smtClean="0"/>
              <a:t>Муниципальная практика ЗАТО Северск</a:t>
            </a:r>
            <a:br>
              <a:rPr lang="ru-RU" sz="4000" b="1" dirty="0" smtClean="0"/>
            </a:br>
            <a:r>
              <a:rPr lang="ru-RU" sz="4000" b="1" dirty="0" smtClean="0"/>
              <a:t>«Семейный социальный проект «Большие чувства»</a:t>
            </a:r>
            <a:endParaRPr lang="ru-RU" sz="4000" dirty="0" smtClean="0"/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 t="10741" b="12222"/>
          <a:stretch>
            <a:fillRect/>
          </a:stretch>
        </p:blipFill>
        <p:spPr bwMode="auto">
          <a:xfrm>
            <a:off x="8661400" y="180975"/>
            <a:ext cx="2717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 l="2014" t="4584" r="3111" b="3473"/>
          <a:stretch>
            <a:fillRect/>
          </a:stretch>
        </p:blipFill>
        <p:spPr bwMode="auto">
          <a:xfrm>
            <a:off x="4333875" y="180975"/>
            <a:ext cx="33464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Группа 7"/>
          <p:cNvGrpSpPr>
            <a:grpSpLocks/>
          </p:cNvGrpSpPr>
          <p:nvPr/>
        </p:nvGrpSpPr>
        <p:grpSpPr bwMode="auto">
          <a:xfrm>
            <a:off x="342900" y="182563"/>
            <a:ext cx="3506788" cy="1719262"/>
            <a:chOff x="126216" y="216361"/>
            <a:chExt cx="3507462" cy="1718921"/>
          </a:xfrm>
        </p:grpSpPr>
        <p:pic>
          <p:nvPicPr>
            <p:cNvPr id="14342" name="Рисунок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216" y="216361"/>
              <a:ext cx="2007384" cy="1718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Подзаголовок 2"/>
            <p:cNvSpPr txBox="1">
              <a:spLocks/>
            </p:cNvSpPr>
            <p:nvPr/>
          </p:nvSpPr>
          <p:spPr bwMode="auto">
            <a:xfrm>
              <a:off x="1550878" y="953569"/>
              <a:ext cx="2082800" cy="72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ru-RU" b="1">
                  <a:solidFill>
                    <a:srgbClr val="002060"/>
                  </a:solidFill>
                  <a:latin typeface="Calibri" pitchFamily="34" charset="0"/>
                </a:rPr>
                <a:t>Администрация ЗАТО Северск</a:t>
              </a:r>
              <a:endParaRPr lang="ru-RU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14341" name="Подзаголовок 2"/>
          <p:cNvSpPr txBox="1">
            <a:spLocks/>
          </p:cNvSpPr>
          <p:nvPr/>
        </p:nvSpPr>
        <p:spPr bwMode="auto">
          <a:xfrm>
            <a:off x="2349500" y="4935538"/>
            <a:ext cx="95948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100" b="1">
                <a:latin typeface="Calibri" pitchFamily="34" charset="0"/>
              </a:rPr>
              <a:t>В рамках конкурса лучших муниципальных практик и инициатив социально-экономического развития в муниципальных образованиях </a:t>
            </a:r>
            <a:br>
              <a:rPr lang="ru-RU" sz="2100" b="1">
                <a:latin typeface="Calibri" pitchFamily="34" charset="0"/>
              </a:rPr>
            </a:br>
            <a:r>
              <a:rPr lang="ru-RU" sz="2100" b="1">
                <a:latin typeface="Calibri" pitchFamily="34" charset="0"/>
              </a:rPr>
              <a:t>на территориях присутствия Госкорпорации «Росатом» в 2020 году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6532B-7E73-4A3A-B98F-18EC84646177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5365" name="Подзаголовок 2"/>
          <p:cNvSpPr txBox="1">
            <a:spLocks/>
          </p:cNvSpPr>
          <p:nvPr/>
        </p:nvSpPr>
        <p:spPr bwMode="auto">
          <a:xfrm>
            <a:off x="425450" y="1422400"/>
            <a:ext cx="67087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практики: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развития у молодых семей ЗАТО Северск культуры и ценности сохранения и развития семьи, построения гармоничных взаимоотношений.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практики: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 оказание социальной и психологической поддержки, путём организации семинаров, тренингов, консультаций специалистов семейного профиля;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создание дружественной среды в семье;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приобщение к позитивному досугу и здоровому образу жизни семьи и их детей;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 повышение психолого-педагогической, юридической компетентности участников программы. </a:t>
            </a:r>
          </a:p>
        </p:txBody>
      </p:sp>
      <p:pic>
        <p:nvPicPr>
          <p:cNvPr id="15367" name="Picture 7" descr="rOIC3hkTC-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0588" y="811213"/>
            <a:ext cx="4697412" cy="573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6532B-7E73-4A3A-B98F-18EC84646177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5365" name="Подзаголовок 2"/>
          <p:cNvSpPr txBox="1">
            <a:spLocks/>
          </p:cNvSpPr>
          <p:nvPr/>
        </p:nvSpPr>
        <p:spPr bwMode="auto">
          <a:xfrm>
            <a:off x="290537" y="343109"/>
            <a:ext cx="5300794" cy="26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«Большие чувства»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образовательно-мотивационная программа для молодых семей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Северска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Томской области. Программа направлена на оказание комплексной психологической помощи и поддержки молодым семьям, находящимся в официально зарегистрированном браке, и столкнувшимся с трудностями в отношениях. </a:t>
            </a:r>
          </a:p>
        </p:txBody>
      </p:sp>
      <p:pic>
        <p:nvPicPr>
          <p:cNvPr id="2050" name="Picture 2" descr="C:\Users\Валя\Desktop\I9GL3mDmwdo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747" b="4062"/>
          <a:stretch>
            <a:fillRect/>
          </a:stretch>
        </p:blipFill>
        <p:spPr bwMode="auto">
          <a:xfrm>
            <a:off x="5786204" y="0"/>
            <a:ext cx="2219015" cy="3217348"/>
          </a:xfrm>
          <a:prstGeom prst="rect">
            <a:avLst/>
          </a:prstGeom>
          <a:noFill/>
        </p:spPr>
      </p:pic>
      <p:pic>
        <p:nvPicPr>
          <p:cNvPr id="2052" name="Picture 4" descr="C:\Users\Валя\Desktop\hrJe8q2eLBM.jpg"/>
          <p:cNvPicPr>
            <a:picLocks noChangeAspect="1" noChangeArrowheads="1"/>
          </p:cNvPicPr>
          <p:nvPr/>
        </p:nvPicPr>
        <p:blipFill>
          <a:blip r:embed="rId3"/>
          <a:srcRect t="5000" r="4579" b="10410"/>
          <a:stretch>
            <a:fillRect/>
          </a:stretch>
        </p:blipFill>
        <p:spPr bwMode="auto">
          <a:xfrm>
            <a:off x="5681273" y="2273014"/>
            <a:ext cx="4691922" cy="2772915"/>
          </a:xfrm>
          <a:prstGeom prst="rect">
            <a:avLst/>
          </a:prstGeom>
          <a:noFill/>
        </p:spPr>
      </p:pic>
      <p:pic>
        <p:nvPicPr>
          <p:cNvPr id="2053" name="Picture 5" descr="C:\Users\Валя\Desktop\9FcpeF8cevk.jpg"/>
          <p:cNvPicPr>
            <a:picLocks noChangeAspect="1" noChangeArrowheads="1"/>
          </p:cNvPicPr>
          <p:nvPr/>
        </p:nvPicPr>
        <p:blipFill>
          <a:blip r:embed="rId4"/>
          <a:srcRect t="6075" r="1563" b="5000"/>
          <a:stretch>
            <a:fillRect/>
          </a:stretch>
        </p:blipFill>
        <p:spPr bwMode="auto">
          <a:xfrm>
            <a:off x="341028" y="3312827"/>
            <a:ext cx="5301643" cy="3192905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8279567" y="0"/>
            <a:ext cx="3642610" cy="286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их основных этапов программы проекта является индивидуальная и групповая психологическая работа. Она построена на интегративной психотерапевтической модели психологического сопровождения, помощи и коррекции.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462728" y="3492709"/>
            <a:ext cx="2098623" cy="292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«Большие чувства» позволяют не только улучшить взаимоотношения между супругами, но и выстроить гармоничные отношения со своими детьми или родителями. </a:t>
            </a:r>
          </a:p>
        </p:txBody>
      </p:sp>
      <p:pic>
        <p:nvPicPr>
          <p:cNvPr id="2049" name="Picture 1" descr="C:\Users\Валя\Desktop\i2H0otSJUok.jpg"/>
          <p:cNvPicPr>
            <a:picLocks noChangeAspect="1" noChangeArrowheads="1"/>
          </p:cNvPicPr>
          <p:nvPr/>
        </p:nvPicPr>
        <p:blipFill>
          <a:blip r:embed="rId5" cstate="print"/>
          <a:srcRect l="9469" t="6479" r="2678" b="8348"/>
          <a:stretch>
            <a:fillRect/>
          </a:stretch>
        </p:blipFill>
        <p:spPr bwMode="auto">
          <a:xfrm>
            <a:off x="9728617" y="3552669"/>
            <a:ext cx="2249656" cy="2908092"/>
          </a:xfrm>
          <a:prstGeom prst="rect">
            <a:avLst/>
          </a:prstGeom>
          <a:noFill/>
        </p:spPr>
      </p:pic>
      <p:pic>
        <p:nvPicPr>
          <p:cNvPr id="2051" name="Picture 3" descr="C:\Users\Валя\Desktop\DmJSxi1IAHk.jpg"/>
          <p:cNvPicPr>
            <a:picLocks noChangeAspect="1" noChangeArrowheads="1"/>
          </p:cNvPicPr>
          <p:nvPr/>
        </p:nvPicPr>
        <p:blipFill>
          <a:blip r:embed="rId6" cstate="print"/>
          <a:srcRect r="2941" b="8419"/>
          <a:stretch>
            <a:fillRect/>
          </a:stretch>
        </p:blipFill>
        <p:spPr bwMode="auto">
          <a:xfrm>
            <a:off x="6145968" y="4751882"/>
            <a:ext cx="3051453" cy="191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DAD7B2-145C-4204-9709-8AA8E5B1B46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09" name="Picture 5" descr="1566369386_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7853" y="352789"/>
            <a:ext cx="4359275" cy="6169025"/>
          </a:xfrm>
          <a:prstGeom prst="rect">
            <a:avLst/>
          </a:prstGeom>
          <a:noFill/>
        </p:spPr>
      </p:pic>
      <p:sp>
        <p:nvSpPr>
          <p:cNvPr id="21507" name="Подзаголовок 2"/>
          <p:cNvSpPr txBox="1">
            <a:spLocks/>
          </p:cNvSpPr>
          <p:nvPr/>
        </p:nvSpPr>
        <p:spPr bwMode="auto">
          <a:xfrm>
            <a:off x="250385" y="708318"/>
            <a:ext cx="7634441" cy="547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реализации практики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Разработка программы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привлечение специалистов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партнеров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Прием заявок на участие в проекте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Индивидуальные собеседования с семьями, нуждающимися в программе проекта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Организация и проведение встречи с семьями - участникам; заполнение анкет и документов о согласии на участие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Семинары на различные темы «Семья и брак», «Кто в доме главный», «Гнев, обида, раздражение», «Близость в отношениях», «Воспитание детей» (основы необходимые для построения гармоничных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взаимотношений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Танцевальные занятия (программа на сближение)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 Романтический ужин «Секреты семейного счастья»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 Спортивные и культурные мероприятие в которых семья сможет проявить себя, как команда (активный отдых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Лазерстрайк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семейный отдых в экстрим парке, семейный выход в театр)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9. Мужские и женские семинары 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10. Индивидуальное консультирование семейных пар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11. Семейный праздник для родителей и детей в развлекательном центре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12. Мастер – классы: «Парная йога», кулинарные для семей и 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 Финал проекта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dirty="0"/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85AF8D-2278-4190-B2C1-AA2D2E9012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31" name="Подзаголовок 2"/>
          <p:cNvSpPr txBox="1">
            <a:spLocks/>
          </p:cNvSpPr>
          <p:nvPr/>
        </p:nvSpPr>
        <p:spPr bwMode="auto">
          <a:xfrm>
            <a:off x="4318781" y="383834"/>
            <a:ext cx="7638758" cy="8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Достигнутые результаты практики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3200" dirty="0"/>
          </a:p>
        </p:txBody>
      </p:sp>
      <p:pic>
        <p:nvPicPr>
          <p:cNvPr id="1026" name="Picture 2" descr="C:\Users\Валя\Desktop\YAXjfbaDSj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85794" y="1497178"/>
            <a:ext cx="4145280" cy="2765679"/>
          </a:xfrm>
          <a:prstGeom prst="rect">
            <a:avLst/>
          </a:prstGeom>
          <a:noFill/>
        </p:spPr>
      </p:pic>
      <p:pic>
        <p:nvPicPr>
          <p:cNvPr id="1027" name="Picture 3" descr="C:\Users\Валя\Desktop\BtDuFKdct5o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t="5997" r="3928"/>
          <a:stretch>
            <a:fillRect/>
          </a:stretch>
        </p:blipFill>
        <p:spPr bwMode="auto">
          <a:xfrm>
            <a:off x="409404" y="3739234"/>
            <a:ext cx="1909689" cy="2802820"/>
          </a:xfrm>
          <a:prstGeom prst="rect">
            <a:avLst/>
          </a:prstGeom>
          <a:noFill/>
        </p:spPr>
      </p:pic>
      <p:pic>
        <p:nvPicPr>
          <p:cNvPr id="1028" name="Picture 4" descr="C:\Users\Валя\Desktop\DCAePF7dhJ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9817" y="4162193"/>
            <a:ext cx="1767254" cy="235633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21901" y="1138085"/>
          <a:ext cx="7120328" cy="5095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32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Рост количества мероприятий проекта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психологические семинары, тренинги, индивидуальные занятия,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досуговые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мероприятия)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2016 – 18 мероприятий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2017 – 25 мероприятий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2018 – 35 мероприятий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2019 – 43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семей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отменившие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бракоразводный процесс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2016 год – 2 семьи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2017 год – 4 семьи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2018 год – 3 семьи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2019 год – 4 семьи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семей, расторгнувших брак, которые повторно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бракосочетались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продолжают строить отношения  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2016 год – 1 семья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2017 год – 2 семьи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2018 год – 1 семья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2019 год –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3семьи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программы проекта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2016 год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– 25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семей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2017 год – 25 семей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2018 год – 27 семей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2019 год – 33 семьи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– победитель областного конкурса на лучшие молодежные социальные проекты, Всероссийского конкурса молодежных проектов Федерального агентства по делам молодежи, конкурса Фонда президентских грантов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5" name="Picture 1" descr="C:\Users\Валя\Desktop\nqbAwSsKshw.jpg"/>
          <p:cNvPicPr>
            <a:picLocks noChangeAspect="1" noChangeArrowheads="1"/>
          </p:cNvPicPr>
          <p:nvPr/>
        </p:nvPicPr>
        <p:blipFill>
          <a:blip r:embed="rId5"/>
          <a:srcRect l="4759" b="8145"/>
          <a:stretch>
            <a:fillRect/>
          </a:stretch>
        </p:blipFill>
        <p:spPr bwMode="auto">
          <a:xfrm>
            <a:off x="339930" y="299803"/>
            <a:ext cx="2537045" cy="163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29785" y="365125"/>
            <a:ext cx="6340838" cy="2512986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Комиссарова Римма Сергеевна – руководитель ТРОО СРМС «Верный путь». С 2009 года проводит активную социальную работу, направленную на реализацию молодежных проектов и проектов, направленных на культивирование семейных ценностей среди населения ЗАТО Северск Томской области.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Команда проекта - на сегодняшний день образуется целое семейное движение. Собрана большая команда неравнодушных к данной теме людей из специалистов, партнеров и самих участников проектов.</a:t>
            </a:r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00388"/>
            <a:ext cx="12192000" cy="375761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A538E-FDCB-432E-906D-2785F5F35E5D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3073" name="Picture 1" descr="C:\Users\Валя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0465" y="196669"/>
            <a:ext cx="4991725" cy="2818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85AF8D-2278-4190-B2C1-AA2D2E9012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31" name="Подзаголовок 2"/>
          <p:cNvSpPr txBox="1">
            <a:spLocks/>
          </p:cNvSpPr>
          <p:nvPr/>
        </p:nvSpPr>
        <p:spPr bwMode="auto">
          <a:xfrm>
            <a:off x="376284" y="314656"/>
            <a:ext cx="7496236" cy="293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семейный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«Большие чувства»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и развивается,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команда проекта делает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возможное чтобы счастливых и крепких семей в регионе становилось больше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состоится 5 юбилейный сезон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«Большие чувства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56" y="2125852"/>
            <a:ext cx="3181794" cy="21720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/>
        </p:blipFill>
        <p:spPr>
          <a:xfrm>
            <a:off x="8488663" y="323563"/>
            <a:ext cx="3205775" cy="176317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7928380" y="4376081"/>
            <a:ext cx="3849151" cy="1219074"/>
            <a:chOff x="7706283" y="4070349"/>
            <a:chExt cx="3849151" cy="121907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376359" y="4089094"/>
              <a:ext cx="317907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https://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vk.com/bolshie_chyvstva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https://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верныйпуть-сибирь.рф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72520" y="4616340"/>
              <a:ext cx="389539" cy="38953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283" y="4070349"/>
              <a:ext cx="741979" cy="389539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7037"/>
          <a:stretch/>
        </p:blipFill>
        <p:spPr>
          <a:xfrm>
            <a:off x="87611" y="2198590"/>
            <a:ext cx="3547967" cy="22903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6481"/>
          <a:stretch/>
        </p:blipFill>
        <p:spPr>
          <a:xfrm>
            <a:off x="2923571" y="1877545"/>
            <a:ext cx="3117557" cy="2021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" b="9630"/>
          <a:stretch/>
        </p:blipFill>
        <p:spPr>
          <a:xfrm>
            <a:off x="5153204" y="4985618"/>
            <a:ext cx="2598528" cy="16120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3" b="7222"/>
          <a:stretch/>
        </p:blipFill>
        <p:spPr>
          <a:xfrm>
            <a:off x="5939128" y="1778671"/>
            <a:ext cx="2489168" cy="15893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9" b="6111"/>
          <a:stretch/>
        </p:blipFill>
        <p:spPr>
          <a:xfrm>
            <a:off x="1579305" y="4014506"/>
            <a:ext cx="3216913" cy="2108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814"/>
          <a:stretch/>
        </p:blipFill>
        <p:spPr>
          <a:xfrm>
            <a:off x="201270" y="5207008"/>
            <a:ext cx="2430716" cy="15144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3" b="6481"/>
          <a:stretch/>
        </p:blipFill>
        <p:spPr>
          <a:xfrm>
            <a:off x="3992564" y="3282470"/>
            <a:ext cx="2960795" cy="1898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412</Words>
  <Application>Microsoft Office PowerPoint</Application>
  <PresentationFormat>Широкоэкранный</PresentationFormat>
  <Paragraphs>64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Комиссарова Римма Сергеевна – руководитель ТРОО СРМС «Верный путь». С 2009 года проводит активную социальную работу, направленную на реализацию молодежных проектов и проектов, направленных на культивирование семейных ценностей среди населения ЗАТО Северск Томской области.  Команда проекта - на сегодняшний день образуется целое семейное движение. Собрана большая команда неравнодушных к данной теме людей из специалистов, партнеров и самих участников проектов.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2020-08-25T09:39:21Z</dcterms:created>
  <dcterms:modified xsi:type="dcterms:W3CDTF">2020-08-28T08:17:04Z</dcterms:modified>
</cp:coreProperties>
</file>